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f9a7ac4cd6f49a1"/>
  </p:sldMasterIdLst>
  <p:sldIdLst>
    <p:sldId id="264" r:id="R61122c831dfa407e"/>
    <p:sldId id="265" r:id="R6167c8fcd9da490f"/>
    <p:sldId id="266" r:id="Re767eaac36a44a10"/>
    <p:sldId id="267" r:id="R2e33c9444efe4a7d"/>
    <p:sldId id="268" r:id="R784ef645c9894f8b"/>
    <p:sldId id="269" r:id="Rc823c2d0ce554143"/>
    <p:sldId id="270" r:id="Rd6fea73a30654973"/>
    <p:sldId id="271" r:id="Ra639e949d9464d4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f9a7ac4cd6f49a1" /><Relationship Type="http://schemas.openxmlformats.org/officeDocument/2006/relationships/theme" Target="/ppt/slideMasters/theme/theme2.xml" Id="Raa0dddcef3874361" /><Relationship Type="http://schemas.openxmlformats.org/officeDocument/2006/relationships/slide" Target="/ppt/slides/slide9.xml" Id="R61122c831dfa407e" /><Relationship Type="http://schemas.openxmlformats.org/officeDocument/2006/relationships/slide" Target="/ppt/slides/slidea.xml" Id="R6167c8fcd9da490f" /><Relationship Type="http://schemas.openxmlformats.org/officeDocument/2006/relationships/slide" Target="/ppt/slides/slideb.xml" Id="Re767eaac36a44a10" /><Relationship Type="http://schemas.openxmlformats.org/officeDocument/2006/relationships/slide" Target="/ppt/slides/slidec.xml" Id="R2e33c9444efe4a7d" /><Relationship Type="http://schemas.openxmlformats.org/officeDocument/2006/relationships/tableStyles" Target="/ppt/tableStyles.xml" Id="R08e3ba2e173a4e17" /><Relationship Type="http://schemas.openxmlformats.org/officeDocument/2006/relationships/slide" Target="/ppt/slides/slided.xml" Id="R784ef645c9894f8b" /><Relationship Type="http://schemas.openxmlformats.org/officeDocument/2006/relationships/slide" Target="/ppt/slides/slidee.xml" Id="Rc823c2d0ce554143" /><Relationship Type="http://schemas.openxmlformats.org/officeDocument/2006/relationships/slide" Target="/ppt/slides/slidef.xml" Id="Rd6fea73a30654973" /><Relationship Type="http://schemas.openxmlformats.org/officeDocument/2006/relationships/slide" Target="/ppt/slides/slide10.xml" Id="Ra639e949d9464d4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e521ca1f91746c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e312f949eae40b6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d32d7e1bdd34e1d" /><Relationship Type="http://schemas.openxmlformats.org/officeDocument/2006/relationships/slideMaster" Target="/ppt/slideMasters/slideMaster2.xml" Id="Ra3b0ecd2f6144fe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d49ce21ed74480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d32d7e1bdd34e1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dc4b84176c54de3" /><Relationship Type="http://schemas.openxmlformats.org/officeDocument/2006/relationships/slideLayout" Target="/ppt/slideLayouts/slideLayout2.xml" Id="R9d982b978f9a46e7" /><Relationship Type="http://schemas.openxmlformats.org/officeDocument/2006/relationships/slideLayout" Target="/ppt/slideLayouts/slideLayout3.xml" Id="Re608a8a2373e45c2" /><Relationship Type="http://schemas.openxmlformats.org/officeDocument/2006/relationships/slideLayout" Target="/ppt/slideLayouts/slideLayout4.xml" Id="Rda21f0d218094359" /><Relationship Type="http://schemas.openxmlformats.org/officeDocument/2006/relationships/slideLayout" Target="/ppt/slideLayouts/slideLayout5.xml" Id="R678441c176da4bd7" /><Relationship Type="http://schemas.openxmlformats.org/officeDocument/2006/relationships/image" Target="/ppt/media/image2.bin" Id="R552a8074a2964e00" /><Relationship Type="http://schemas.openxmlformats.org/officeDocument/2006/relationships/image" Target="/ppt/media/image.bin" Id="Rcd2ae187d6634a4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52a8074a2964e0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d2ae187d6634a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a21f0d218094359"/>
    <p:sldLayoutId id="2147483652" r:id="Re608a8a2373e45c2"/>
    <p:sldLayoutId id="2147483651" r:id="R9d982b978f9a46e7"/>
    <p:sldLayoutId id="2147483654" r:id="R678441c176da4b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3ef885edb884657" /><Relationship Type="http://schemas.openxmlformats.org/officeDocument/2006/relationships/chart" Target="/ppt/slides/charts/chart29.xml" Id="R167d8ea9293248dc" /><Relationship Type="http://schemas.openxmlformats.org/officeDocument/2006/relationships/chart" Target="/ppt/slides/charts/chart2a.xml" Id="R503a1c858e734add" /><Relationship Type="http://schemas.openxmlformats.org/officeDocument/2006/relationships/chart" Target="/ppt/slides/charts/chart2b.xml" Id="R64c5f31fbc904c6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b59683148664760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939d22f8bbf45a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aeb65eaaa68c4cd2" /><Relationship Type="http://schemas.openxmlformats.org/officeDocument/2006/relationships/slideLayout" Target="/ppt/slideLayouts/slideLayout5.xml" Id="Rb0e5e1fa74f941f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d0e60c295eb462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cb9d6ac9493a43f2" /><Relationship Type="http://schemas.openxmlformats.org/officeDocument/2006/relationships/image" Target="/ppt/media/image4.bin" Id="R49fbaf7e461549ff" /><Relationship Type="http://schemas.openxmlformats.org/officeDocument/2006/relationships/slideLayout" Target="/ppt/slideLayouts/slideLayout5.xml" Id="Reef1f8637aba4008" /><Relationship Type="http://schemas.openxmlformats.org/officeDocument/2006/relationships/chart" Target="/ppt/slides/charts/chart15.xml" Id="R2059fa34fcd84ef7" /><Relationship Type="http://schemas.openxmlformats.org/officeDocument/2006/relationships/chart" Target="/ppt/slides/charts/chart16.xml" Id="Ra611b826182a42a3" /><Relationship Type="http://schemas.openxmlformats.org/officeDocument/2006/relationships/chart" Target="/ppt/slides/charts/chart17.xml" Id="Rf7ce34b0ffe64977" /><Relationship Type="http://schemas.openxmlformats.org/officeDocument/2006/relationships/chart" Target="/ppt/slides/charts/chart18.xml" Id="R2c125479de7f48f7" /><Relationship Type="http://schemas.openxmlformats.org/officeDocument/2006/relationships/chart" Target="/ppt/slides/charts/chart19.xml" Id="R2f1e9e5b79c5416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2d9e0d7a94a4529" /><Relationship Type="http://schemas.openxmlformats.org/officeDocument/2006/relationships/image" Target="/ppt/media/image4.bin" Id="R0f3520a8465646a1" /><Relationship Type="http://schemas.openxmlformats.org/officeDocument/2006/relationships/slideLayout" Target="/ppt/slideLayouts/slideLayout5.xml" Id="R6050e64de54745ef" /><Relationship Type="http://schemas.openxmlformats.org/officeDocument/2006/relationships/chart" Target="/ppt/slides/charts/chart1b.xml" Id="R7515d03f6d65441e" /><Relationship Type="http://schemas.openxmlformats.org/officeDocument/2006/relationships/chart" Target="/ppt/slides/charts/chart1c.xml" Id="R7c9b7260c7734da4" /><Relationship Type="http://schemas.openxmlformats.org/officeDocument/2006/relationships/chart" Target="/ppt/slides/charts/chart1d.xml" Id="Rb41d5a76767845fa" /><Relationship Type="http://schemas.openxmlformats.org/officeDocument/2006/relationships/chart" Target="/ppt/slides/charts/chart1e.xml" Id="R4da84d53ca1f437a" /><Relationship Type="http://schemas.openxmlformats.org/officeDocument/2006/relationships/chart" Target="/ppt/slides/charts/chart1f.xml" Id="R1b1ab096d9114fc7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e071fb36876245c0" /><Relationship Type="http://schemas.openxmlformats.org/officeDocument/2006/relationships/image" Target="/ppt/media/image4.bin" Id="Reeb667a7798a44eb" /><Relationship Type="http://schemas.openxmlformats.org/officeDocument/2006/relationships/slideLayout" Target="/ppt/slideLayouts/slideLayout5.xml" Id="Rd52fafeded964ad7" /><Relationship Type="http://schemas.openxmlformats.org/officeDocument/2006/relationships/chart" Target="/ppt/slides/charts/chart21.xml" Id="Re12d879b0b544543" /><Relationship Type="http://schemas.openxmlformats.org/officeDocument/2006/relationships/chart" Target="/ppt/slides/charts/chart22.xml" Id="R38285b5d27354f8a" /><Relationship Type="http://schemas.openxmlformats.org/officeDocument/2006/relationships/chart" Target="/ppt/slides/charts/chart23.xml" Id="Re82bd6a4b16d43ff" /><Relationship Type="http://schemas.openxmlformats.org/officeDocument/2006/relationships/chart" Target="/ppt/slides/charts/chart24.xml" Id="R0571c5003100427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Karlagatan 10 B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5.687023</c:v>
              </c:pt>
              <c:pt idx="1">
                <c:v>5.216495</c:v>
              </c:pt>
              <c:pt idx="2">
                <c:v>5.554348</c:v>
              </c:pt>
              <c:pt idx="3">
                <c:v>5.310811</c:v>
              </c:pt>
              <c:pt idx="4">
                <c:v>5.714286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Rosa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5.740741</c:v>
              </c:pt>
              <c:pt idx="1">
                <c:v>5.190476</c:v>
              </c:pt>
              <c:pt idx="2">
                <c:v>5.647059</c:v>
              </c:pt>
              <c:pt idx="3">
                <c:v>5.176471</c:v>
              </c:pt>
              <c:pt idx="4">
                <c:v>6.142857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2014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Rosa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67d8ea9293248dc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03a1c858e734ad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4c5f31fbc904c6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Rosa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Karlagatan 10 B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Rosa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aeb65eaaa68c4cd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Rosa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59fa34fcd84ef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11b826182a42a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ce34b0ffe6497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c125479de7f48f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f1e9e5b79c5416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b9d6ac9493a43f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9fbaf7e461549f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Rosa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515d03f6d65441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9b7260c7734da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1d5a76767845f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da84d53ca1f437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b1ab096d9114fc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2d9e0d7a94a452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f3520a8465646a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Rosa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2d879b0b54454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8285b5d27354f8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2bd6a4b16d43f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571c5003100427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071fb36876245c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eb667a7798a44e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2017-02-20T14:02:20.536Z</dcterms:created>
  <dcterms:modified xsi:type="dcterms:W3CDTF">2017-02-20T14:02:20.536Z</dcterms:modified>
</cp:coreProperties>
</file>